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8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6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2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482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28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1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4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2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6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2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4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0985-9C59-40DF-8BFD-111DC73A72DB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C20D1C-0337-4163-B1E4-5BF32B9EC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78037" y="2514600"/>
            <a:ext cx="7126575" cy="2262781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Предпрофильное</a:t>
            </a:r>
            <a:r>
              <a:rPr lang="ru-RU" b="1" i="1" dirty="0" smtClean="0"/>
              <a:t> образование на </a:t>
            </a:r>
            <a:r>
              <a:rPr lang="en-US" b="1" i="1" dirty="0" smtClean="0"/>
              <a:t>I</a:t>
            </a:r>
            <a:r>
              <a:rPr lang="ru-RU" b="1" i="1" dirty="0" smtClean="0"/>
              <a:t> ступени обучения</a:t>
            </a:r>
            <a:endParaRPr lang="en-US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опыта работы  учителя начальных классов Лялиной О.А.</a:t>
            </a:r>
            <a:endParaRPr lang="en-US" dirty="0"/>
          </a:p>
        </p:txBody>
      </p:sp>
      <p:pic>
        <p:nvPicPr>
          <p:cNvPr id="1026" name="Picture 2" descr="Азбука профориентаци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183" y="304801"/>
            <a:ext cx="3823854" cy="334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6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 меня растут года, будет и семнадцать. Где работать мне тогда, чем заниматься?</a:t>
            </a:r>
            <a:endParaRPr lang="en-US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8080" y="2133600"/>
            <a:ext cx="5037666" cy="3778250"/>
          </a:xfrm>
        </p:spPr>
      </p:pic>
    </p:spTree>
    <p:extLst>
      <p:ext uri="{BB962C8B-B14F-4D97-AF65-F5344CB8AC3E}">
        <p14:creationId xmlns:p14="http://schemas.microsoft.com/office/powerpoint/2010/main" val="52061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Внеклассное мероприятие «Мир профессий»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7624" y="2133600"/>
            <a:ext cx="9296988" cy="3777622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/>
              <a:t>Профессий на свете много.</a:t>
            </a:r>
          </a:p>
          <a:p>
            <a:pPr marL="0" indent="0">
              <a:buNone/>
            </a:pPr>
            <a:r>
              <a:rPr lang="ru-RU" b="1" i="1" dirty="0" smtClean="0"/>
              <a:t>Сегодня мы узнаем много</a:t>
            </a:r>
          </a:p>
          <a:p>
            <a:pPr marL="0" indent="0">
              <a:buNone/>
            </a:pPr>
            <a:r>
              <a:rPr lang="ru-RU" b="1" i="1" dirty="0" smtClean="0"/>
              <a:t>Интересного о профессиях.</a:t>
            </a:r>
          </a:p>
          <a:p>
            <a:pPr marL="0" indent="0">
              <a:buNone/>
            </a:pPr>
            <a:r>
              <a:rPr lang="ru-RU" b="1" i="1" dirty="0" smtClean="0"/>
              <a:t>Профессия- основной род </a:t>
            </a:r>
          </a:p>
          <a:p>
            <a:pPr marL="0" indent="0">
              <a:buNone/>
            </a:pPr>
            <a:r>
              <a:rPr lang="ru-RU" b="1" i="1" dirty="0"/>
              <a:t>з</a:t>
            </a:r>
            <a:r>
              <a:rPr lang="ru-RU" b="1" i="1" dirty="0" smtClean="0"/>
              <a:t>анятий, трудовой деятельности.</a:t>
            </a:r>
          </a:p>
          <a:p>
            <a:pPr marL="0" indent="0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Д</a:t>
            </a:r>
            <a:r>
              <a:rPr lang="ru-RU" b="1" i="1" dirty="0" smtClean="0"/>
              <a:t>ети должны знать о </a:t>
            </a:r>
          </a:p>
          <a:p>
            <a:pPr marL="0" indent="0">
              <a:buNone/>
            </a:pPr>
            <a:r>
              <a:rPr lang="ru-RU" b="1" i="1" dirty="0"/>
              <a:t>п</a:t>
            </a:r>
            <a:r>
              <a:rPr lang="ru-RU" b="1" i="1" dirty="0" smtClean="0"/>
              <a:t>рофессиях родителей.</a:t>
            </a:r>
            <a:endParaRPr lang="en-US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514" y="2133600"/>
            <a:ext cx="4124098" cy="417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5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Классный час « Моя будущая профессия»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Профессий на свете очень много. </a:t>
            </a:r>
          </a:p>
          <a:p>
            <a:pPr marL="0" indent="0">
              <a:buNone/>
            </a:pPr>
            <a:r>
              <a:rPr lang="ru-RU" dirty="0" smtClean="0"/>
              <a:t>Но их объединяет одно: каждый</a:t>
            </a:r>
          </a:p>
          <a:p>
            <a:pPr marL="0" indent="0">
              <a:buNone/>
            </a:pPr>
            <a:r>
              <a:rPr lang="ru-RU" dirty="0" smtClean="0"/>
              <a:t>Человек, приобретая умения и навыки:</a:t>
            </a:r>
          </a:p>
          <a:p>
            <a:pPr marL="0" indent="0">
              <a:buNone/>
            </a:pPr>
            <a:r>
              <a:rPr lang="ru-RU" dirty="0"/>
              <a:t>у</a:t>
            </a:r>
            <a:r>
              <a:rPr lang="ru-RU" dirty="0" smtClean="0"/>
              <a:t>чить детей, строить мосты, выращивать</a:t>
            </a:r>
          </a:p>
          <a:p>
            <a:pPr marL="0" indent="0">
              <a:buNone/>
            </a:pPr>
            <a:r>
              <a:rPr lang="ru-RU" dirty="0"/>
              <a:t>х</a:t>
            </a:r>
            <a:r>
              <a:rPr lang="ru-RU" dirty="0" smtClean="0"/>
              <a:t>леб, лечить больных, делает это 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ля других людей. </a:t>
            </a:r>
          </a:p>
          <a:p>
            <a:pPr marL="0" indent="0">
              <a:buNone/>
            </a:pPr>
            <a:r>
              <a:rPr lang="ru-RU" dirty="0" smtClean="0"/>
              <a:t>Сегодня мы узнаем много интересного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 профессиях ваших родителей, познакомимся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 множеством профессий.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60229" y="2133600"/>
            <a:ext cx="3592285" cy="403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25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Допрофильная</a:t>
            </a:r>
            <a:r>
              <a:rPr lang="ru-RU" b="1" i="1" dirty="0" smtClean="0"/>
              <a:t> подготовка на уроках в 1 классе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Дать представление учащимся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 профессиях, расширить их кругозор </a:t>
            </a:r>
          </a:p>
          <a:p>
            <a:pPr marL="0" indent="0">
              <a:buNone/>
            </a:pPr>
            <a:r>
              <a:rPr lang="ru-RU" dirty="0" smtClean="0"/>
              <a:t>в области профориентации.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2366" y="3526970"/>
            <a:ext cx="5673633" cy="317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89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 уроках математики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Решение задач. В которых</a:t>
            </a:r>
          </a:p>
          <a:p>
            <a:pPr marL="0" indent="0">
              <a:buNone/>
            </a:pPr>
            <a:r>
              <a:rPr lang="ru-RU" dirty="0"/>
              <a:t>р</a:t>
            </a:r>
            <a:r>
              <a:rPr lang="ru-RU" dirty="0" smtClean="0"/>
              <a:t>ассказывается о различных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smtClean="0"/>
              <a:t>рофессиях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6480" y="2325190"/>
            <a:ext cx="5538651" cy="43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5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На уроках обучения грамоте</a:t>
            </a:r>
            <a:endParaRPr lang="en-US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154" y="2133600"/>
            <a:ext cx="10241280" cy="377762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Чтение текстов, содержащих </a:t>
            </a:r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нформацию о различных</a:t>
            </a:r>
          </a:p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рофессиях.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7737" y="1410788"/>
            <a:ext cx="5264332" cy="513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0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на данный момент главным для Вас должна стать учеба, получение хороших знаний, которые пригодятся в жизни.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8983" y="2133600"/>
            <a:ext cx="9065623" cy="4423954"/>
          </a:xfrm>
        </p:spPr>
      </p:pic>
    </p:spTree>
    <p:extLst>
      <p:ext uri="{BB962C8B-B14F-4D97-AF65-F5344CB8AC3E}">
        <p14:creationId xmlns:p14="http://schemas.microsoft.com/office/powerpoint/2010/main" val="23312266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192</Words>
  <Application>Microsoft Office PowerPoint</Application>
  <PresentationFormat>Произвольный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Предпрофильное образование на I ступени обучения</vt:lpstr>
      <vt:lpstr>У меня растут года, будет и семнадцать. Где работать мне тогда, чем заниматься?</vt:lpstr>
      <vt:lpstr>Внеклассное мероприятие «Мир профессий»</vt:lpstr>
      <vt:lpstr>Классный час « Моя будущая профессия»</vt:lpstr>
      <vt:lpstr>Допрофильная подготовка на уроках в 1 классе</vt:lpstr>
      <vt:lpstr>На уроках математики</vt:lpstr>
      <vt:lpstr>На уроках обучения грамоте</vt:lpstr>
      <vt:lpstr>А на данный момент главным для Вас должна стать учеба, получение хороших знаний, которые пригодятся в жизни.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Пользователь Windows</cp:lastModifiedBy>
  <cp:revision>15</cp:revision>
  <dcterms:created xsi:type="dcterms:W3CDTF">2022-02-15T06:45:55Z</dcterms:created>
  <dcterms:modified xsi:type="dcterms:W3CDTF">2022-02-18T17:50:07Z</dcterms:modified>
</cp:coreProperties>
</file>